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30BC24-ECEA-1331-9B27-880DE4071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Mini-Homework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01E66A-C6B4-E1B4-F24B-C87BE2649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Filippo Enrico Pio Grasso</a:t>
            </a:r>
          </a:p>
          <a:p>
            <a:r>
              <a:rPr lang="it-IT" dirty="0"/>
              <a:t>1000023441</a:t>
            </a:r>
          </a:p>
        </p:txBody>
      </p:sp>
    </p:spTree>
    <p:extLst>
      <p:ext uri="{BB962C8B-B14F-4D97-AF65-F5344CB8AC3E}">
        <p14:creationId xmlns:p14="http://schemas.microsoft.com/office/powerpoint/2010/main" val="22371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25E207-7ADF-4F30-D32B-6722DE8A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it-IT" dirty="0"/>
              <a:t>Presentazione generale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87EC32-BD32-5C55-1878-6B0DD4845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Il tema principale del sito è una classifica dei 5 biscotti preferiti dal sottoscritto.</a:t>
            </a:r>
          </a:p>
          <a:p>
            <a:pPr marL="0" indent="0">
              <a:buNone/>
            </a:pPr>
            <a:r>
              <a:rPr lang="en-US" sz="2000" dirty="0"/>
              <a:t>Si presenta con:</a:t>
            </a:r>
            <a:br>
              <a:rPr lang="en-US" sz="2000" dirty="0"/>
            </a:br>
            <a:r>
              <a:rPr lang="en-US" sz="2000" dirty="0"/>
              <a:t>- una nav principale per </a:t>
            </a:r>
            <a:r>
              <a:rPr lang="it-IT" sz="2000" dirty="0"/>
              <a:t>navigare</a:t>
            </a:r>
            <a:r>
              <a:rPr lang="en-US" sz="2000" dirty="0"/>
              <a:t> all’interno del sito</a:t>
            </a:r>
            <a:br>
              <a:rPr lang="en-US" sz="2000" dirty="0"/>
            </a:br>
            <a:r>
              <a:rPr lang="en-US" sz="2000" dirty="0"/>
              <a:t>- un header per presentare la pagina </a:t>
            </a:r>
            <a:br>
              <a:rPr lang="en-US" sz="2000" dirty="0"/>
            </a:br>
            <a:r>
              <a:rPr lang="en-US" sz="2000" dirty="0"/>
              <a:t>- un div ‘user’ che contiene alcune informazioni sull’utente</a:t>
            </a:r>
            <a:br>
              <a:rPr lang="en-US" sz="2000" dirty="0"/>
            </a:br>
            <a:r>
              <a:rPr lang="en-US" sz="2000" dirty="0"/>
              <a:t>- una section composta da articles per ogni elemento classificato</a:t>
            </a:r>
            <a:br>
              <a:rPr lang="en-US" sz="2000" dirty="0"/>
            </a:br>
            <a:r>
              <a:rPr lang="en-US" sz="2000" dirty="0"/>
              <a:t>- un footer che presenta </a:t>
            </a:r>
            <a:r>
              <a:rPr lang="en-US" sz="2000" u="sng" dirty="0"/>
              <a:t>i</a:t>
            </a:r>
            <a:r>
              <a:rPr lang="en-US" sz="2000" dirty="0"/>
              <a:t> miei dati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5004D07-0CD0-3CB1-A2BF-6028F2E525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28492" y="609600"/>
            <a:ext cx="2463541" cy="611137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6512A6C7-9896-D167-C66A-D6C4AE6371BD}"/>
              </a:ext>
            </a:extLst>
          </p:cNvPr>
          <p:cNvSpPr/>
          <p:nvPr/>
        </p:nvSpPr>
        <p:spPr>
          <a:xfrm>
            <a:off x="10808480" y="609600"/>
            <a:ext cx="297124" cy="14362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8BBAB0-9F86-43AD-4A41-9F2AB9650EC6}"/>
              </a:ext>
            </a:extLst>
          </p:cNvPr>
          <p:cNvSpPr txBox="1"/>
          <p:nvPr/>
        </p:nvSpPr>
        <p:spPr>
          <a:xfrm>
            <a:off x="11102428" y="4967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 Nova" panose="020B0604020202020204" pitchFamily="34" charset="0"/>
                <a:ea typeface="Verdana" panose="020B0604030504040204" pitchFamily="34" charset="0"/>
              </a:rPr>
              <a:t>Nav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8CB54E63-8F03-ACF3-DEA5-873C5FEAE5D4}"/>
              </a:ext>
            </a:extLst>
          </p:cNvPr>
          <p:cNvSpPr/>
          <p:nvPr/>
        </p:nvSpPr>
        <p:spPr>
          <a:xfrm>
            <a:off x="10825302" y="753230"/>
            <a:ext cx="297124" cy="428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3456B5-254C-F747-6743-215F28394A24}"/>
              </a:ext>
            </a:extLst>
          </p:cNvPr>
          <p:cNvSpPr txBox="1"/>
          <p:nvPr/>
        </p:nvSpPr>
        <p:spPr>
          <a:xfrm>
            <a:off x="11105604" y="78296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 Nova" panose="020B0604020202020204" pitchFamily="34" charset="0"/>
                <a:ea typeface="Verdana" panose="020B0604030504040204" pitchFamily="34" charset="0"/>
              </a:rPr>
              <a:t>Header</a:t>
            </a:r>
          </a:p>
        </p:txBody>
      </p: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F9DEF389-BBA5-1119-36FE-A0690E3FF9A3}"/>
              </a:ext>
            </a:extLst>
          </p:cNvPr>
          <p:cNvSpPr/>
          <p:nvPr/>
        </p:nvSpPr>
        <p:spPr>
          <a:xfrm>
            <a:off x="10834703" y="1182030"/>
            <a:ext cx="297124" cy="25648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C1BF820-231C-D472-F10D-1ED3BCBDE27A}"/>
              </a:ext>
            </a:extLst>
          </p:cNvPr>
          <p:cNvSpPr txBox="1"/>
          <p:nvPr/>
        </p:nvSpPr>
        <p:spPr>
          <a:xfrm>
            <a:off x="11102428" y="112560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 Nova" panose="020B0604020202020204" pitchFamily="34" charset="0"/>
                <a:ea typeface="Verdana" panose="020B0604030504040204" pitchFamily="34" charset="0"/>
              </a:rPr>
              <a:t>user</a:t>
            </a:r>
          </a:p>
        </p:txBody>
      </p:sp>
      <p:sp>
        <p:nvSpPr>
          <p:cNvPr id="28" name="Parentesi graffa chiusa 27">
            <a:extLst>
              <a:ext uri="{FF2B5EF4-FFF2-40B4-BE49-F238E27FC236}">
                <a16:creationId xmlns:a16="http://schemas.microsoft.com/office/drawing/2014/main" id="{92EA12BE-9B34-D2E1-5F7B-86F9E547C675}"/>
              </a:ext>
            </a:extLst>
          </p:cNvPr>
          <p:cNvSpPr/>
          <p:nvPr/>
        </p:nvSpPr>
        <p:spPr>
          <a:xfrm>
            <a:off x="10841804" y="1438512"/>
            <a:ext cx="297124" cy="50755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77C8D4-8F62-E9C5-D8C5-8639637F8B6E}"/>
              </a:ext>
            </a:extLst>
          </p:cNvPr>
          <p:cNvSpPr txBox="1"/>
          <p:nvPr/>
        </p:nvSpPr>
        <p:spPr>
          <a:xfrm>
            <a:off x="11131827" y="37672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 Nova" panose="020B0604020202020204" pitchFamily="34" charset="0"/>
                <a:ea typeface="Verdana" panose="020B0604030504040204" pitchFamily="34" charset="0"/>
              </a:rPr>
              <a:t>Section</a:t>
            </a:r>
          </a:p>
        </p:txBody>
      </p:sp>
      <p:sp>
        <p:nvSpPr>
          <p:cNvPr id="32" name="Parentesi graffa chiusa 31">
            <a:extLst>
              <a:ext uri="{FF2B5EF4-FFF2-40B4-BE49-F238E27FC236}">
                <a16:creationId xmlns:a16="http://schemas.microsoft.com/office/drawing/2014/main" id="{C5AFF5ED-BAB6-E2EE-6230-0BA554C1708A}"/>
              </a:ext>
            </a:extLst>
          </p:cNvPr>
          <p:cNvSpPr/>
          <p:nvPr/>
        </p:nvSpPr>
        <p:spPr>
          <a:xfrm>
            <a:off x="10841804" y="6514012"/>
            <a:ext cx="280622" cy="20696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7B1763-C71F-EC9A-116A-5C19C9CA1140}"/>
              </a:ext>
            </a:extLst>
          </p:cNvPr>
          <p:cNvSpPr txBox="1"/>
          <p:nvPr/>
        </p:nvSpPr>
        <p:spPr>
          <a:xfrm>
            <a:off x="11093027" y="6451071"/>
            <a:ext cx="83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rial Nova" panose="020B0604020202020204" pitchFamily="34" charset="0"/>
                <a:ea typeface="Verdana" panose="020B0604030504040204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49846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DD77D-1737-C23A-4C8C-7965A672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Nav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C8A13E6C-0DDF-C77A-7EB3-CBF55B396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050" y="2468605"/>
            <a:ext cx="9613900" cy="450651"/>
          </a:xfrm>
        </p:spPr>
      </p:pic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200A9DFD-580D-B7C1-D902-4207ECF15D78}"/>
              </a:ext>
            </a:extLst>
          </p:cNvPr>
          <p:cNvSpPr/>
          <p:nvPr/>
        </p:nvSpPr>
        <p:spPr>
          <a:xfrm>
            <a:off x="982693" y="2468605"/>
            <a:ext cx="261528" cy="45065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A78F3CE-24B5-0913-5744-E3ADFF68992A}"/>
              </a:ext>
            </a:extLst>
          </p:cNvPr>
          <p:cNvSpPr txBox="1"/>
          <p:nvPr/>
        </p:nvSpPr>
        <p:spPr>
          <a:xfrm>
            <a:off x="353218" y="250926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10vh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CE642C4-647E-9221-1370-1D6003D2C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438" y="3429000"/>
            <a:ext cx="2034716" cy="1493649"/>
          </a:xfrm>
          <a:prstGeom prst="roundRect">
            <a:avLst>
              <a:gd name="adj" fmla="val 41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FFDACC6-40EE-D346-93ED-F33F6A2C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" y="3429000"/>
            <a:ext cx="1920406" cy="1143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7F09F83-5CFF-B7A3-A953-DF785A7F62FB}"/>
              </a:ext>
            </a:extLst>
          </p:cNvPr>
          <p:cNvSpPr txBox="1"/>
          <p:nvPr/>
        </p:nvSpPr>
        <p:spPr>
          <a:xfrm>
            <a:off x="1919675" y="453867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1A5889-EFB8-6B1A-B8EC-74F178A20582}"/>
              </a:ext>
            </a:extLst>
          </p:cNvPr>
          <p:cNvSpPr txBox="1"/>
          <p:nvPr/>
        </p:nvSpPr>
        <p:spPr>
          <a:xfrm>
            <a:off x="4133690" y="488342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it-IT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5A0CBFB-64AF-E128-971D-ADAFC08BFF73}"/>
              </a:ext>
            </a:extLst>
          </p:cNvPr>
          <p:cNvSpPr txBox="1"/>
          <p:nvPr/>
        </p:nvSpPr>
        <p:spPr>
          <a:xfrm>
            <a:off x="6270762" y="3315686"/>
            <a:ext cx="4888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</a:t>
            </a:r>
            <a:r>
              <a:rPr lang="it-IT" dirty="0" err="1"/>
              <a:t>nav</a:t>
            </a:r>
            <a:r>
              <a:rPr lang="it-IT" dirty="0"/>
              <a:t> presenta 5 link e uno </a:t>
            </a:r>
            <a:r>
              <a:rPr lang="it-IT" dirty="0" err="1"/>
              <a:t>span</a:t>
            </a:r>
            <a:r>
              <a:rPr lang="it-IT" dirty="0"/>
              <a:t> ‘hamburger’ che verrà visualizzato solo nella versione mobile.</a:t>
            </a:r>
            <a:br>
              <a:rPr lang="it-IT" dirty="0"/>
            </a:br>
            <a:r>
              <a:rPr lang="it-IT" dirty="0"/>
              <a:t>Una particolare proprietà utilizzata è la position: </a:t>
            </a:r>
            <a:r>
              <a:rPr lang="it-IT" dirty="0" err="1"/>
              <a:t>sticky</a:t>
            </a:r>
            <a:r>
              <a:rPr lang="it-IT" dirty="0"/>
              <a:t> che a differenza di ‘</a:t>
            </a:r>
            <a:r>
              <a:rPr lang="it-IT" dirty="0" err="1"/>
              <a:t>fixed</a:t>
            </a:r>
            <a:r>
              <a:rPr lang="it-IT" dirty="0"/>
              <a:t>’ non posiziona la </a:t>
            </a:r>
            <a:r>
              <a:rPr lang="it-IT" dirty="0" err="1"/>
              <a:t>nav</a:t>
            </a:r>
            <a:r>
              <a:rPr lang="it-IT" dirty="0"/>
              <a:t> in un </a:t>
            </a:r>
            <a:r>
              <a:rPr lang="it-IT" dirty="0" err="1"/>
              <a:t>layer</a:t>
            </a:r>
            <a:r>
              <a:rPr lang="it-IT" dirty="0"/>
              <a:t> proprio, ma la fa partecipare allo scorrimento per poi fissarsi nello schermo nella posizione top: 0</a:t>
            </a:r>
          </a:p>
        </p:txBody>
      </p:sp>
    </p:spTree>
    <p:extLst>
      <p:ext uri="{BB962C8B-B14F-4D97-AF65-F5344CB8AC3E}">
        <p14:creationId xmlns:p14="http://schemas.microsoft.com/office/powerpoint/2010/main" val="114609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DD77D-1737-C23A-4C8C-7965A672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Header</a:t>
            </a:r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200A9DFD-580D-B7C1-D902-4207ECF15D78}"/>
              </a:ext>
            </a:extLst>
          </p:cNvPr>
          <p:cNvSpPr/>
          <p:nvPr/>
        </p:nvSpPr>
        <p:spPr>
          <a:xfrm>
            <a:off x="2878372" y="2335530"/>
            <a:ext cx="227030" cy="10934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A78F3CE-24B5-0913-5744-E3ADFF68992A}"/>
              </a:ext>
            </a:extLst>
          </p:cNvPr>
          <p:cNvSpPr txBox="1"/>
          <p:nvPr/>
        </p:nvSpPr>
        <p:spPr>
          <a:xfrm>
            <a:off x="2219217" y="271710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40vh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7F09F83-5CFF-B7A3-A953-DF785A7F62FB}"/>
              </a:ext>
            </a:extLst>
          </p:cNvPr>
          <p:cNvSpPr txBox="1"/>
          <p:nvPr/>
        </p:nvSpPr>
        <p:spPr>
          <a:xfrm>
            <a:off x="4539495" y="47024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1A5889-EFB8-6B1A-B8EC-74F178A20582}"/>
              </a:ext>
            </a:extLst>
          </p:cNvPr>
          <p:cNvSpPr txBox="1"/>
          <p:nvPr/>
        </p:nvSpPr>
        <p:spPr>
          <a:xfrm>
            <a:off x="7083089" y="573544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it-IT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186A9B-747E-5525-2BF7-4C7D9786C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" t="465" b="1146"/>
          <a:stretch/>
        </p:blipFill>
        <p:spPr>
          <a:xfrm>
            <a:off x="3185967" y="2340626"/>
            <a:ext cx="5820065" cy="10883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E5B8E9A-6EF7-A205-A308-B84A8CD1B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47" y="4039454"/>
            <a:ext cx="2453853" cy="662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8AAAE54-8DAE-8437-FAFA-678F08BFC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65" y="4039454"/>
            <a:ext cx="2054655" cy="1696647"/>
          </a:xfrm>
          <a:prstGeom prst="roundRect">
            <a:avLst>
              <a:gd name="adj" fmla="val 30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663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DD77D-1737-C23A-4C8C-7965A672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7F09F83-5CFF-B7A3-A953-DF785A7F62FB}"/>
              </a:ext>
            </a:extLst>
          </p:cNvPr>
          <p:cNvSpPr txBox="1"/>
          <p:nvPr/>
        </p:nvSpPr>
        <p:spPr>
          <a:xfrm>
            <a:off x="4398049" y="54230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1A5889-EFB8-6B1A-B8EC-74F178A20582}"/>
              </a:ext>
            </a:extLst>
          </p:cNvPr>
          <p:cNvSpPr txBox="1"/>
          <p:nvPr/>
        </p:nvSpPr>
        <p:spPr>
          <a:xfrm>
            <a:off x="7724515" y="625493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it-IT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C1152B-DA10-9EA5-E847-5AE61BB5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517" y="2662605"/>
            <a:ext cx="7430965" cy="1532790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56DFCD0-D893-6F89-4A46-D48A4568EFF5}"/>
              </a:ext>
            </a:extLst>
          </p:cNvPr>
          <p:cNvCxnSpPr>
            <a:cxnSpLocks/>
          </p:cNvCxnSpPr>
          <p:nvPr/>
        </p:nvCxnSpPr>
        <p:spPr>
          <a:xfrm>
            <a:off x="6095999" y="2791038"/>
            <a:ext cx="0" cy="7246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D35D41-3BEA-D139-5F5F-251B6A022FEA}"/>
              </a:ext>
            </a:extLst>
          </p:cNvPr>
          <p:cNvSpPr txBox="1"/>
          <p:nvPr/>
        </p:nvSpPr>
        <p:spPr>
          <a:xfrm>
            <a:off x="6029957" y="2652538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13vh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3CA7E5C2-D442-1D2F-6803-EB7D4AE07E98}"/>
              </a:ext>
            </a:extLst>
          </p:cNvPr>
          <p:cNvCxnSpPr>
            <a:cxnSpLocks/>
          </p:cNvCxnSpPr>
          <p:nvPr/>
        </p:nvCxnSpPr>
        <p:spPr>
          <a:xfrm flipV="1">
            <a:off x="5709045" y="2791038"/>
            <a:ext cx="0" cy="33211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6938FD-17EB-D130-AADB-64E51EA82617}"/>
              </a:ext>
            </a:extLst>
          </p:cNvPr>
          <p:cNvSpPr txBox="1"/>
          <p:nvPr/>
        </p:nvSpPr>
        <p:spPr>
          <a:xfrm>
            <a:off x="5222147" y="2680097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accent3"/>
                </a:solidFill>
              </a:rPr>
              <a:t>6.5vh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1F63EBAB-FCF1-9AC1-9776-1DBC6EDC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37" y="4424739"/>
            <a:ext cx="2106765" cy="1758691"/>
          </a:xfrm>
          <a:prstGeom prst="roundRect">
            <a:avLst>
              <a:gd name="adj" fmla="val 52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ED51515-85BA-C113-4599-92A896BA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117" y="4424739"/>
            <a:ext cx="3475021" cy="998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548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DD77D-1737-C23A-4C8C-7965A672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5A0CBFB-64AF-E128-971D-ADAFC08BFF73}"/>
              </a:ext>
            </a:extLst>
          </p:cNvPr>
          <p:cNvSpPr txBox="1"/>
          <p:nvPr/>
        </p:nvSpPr>
        <p:spPr>
          <a:xfrm>
            <a:off x="6918013" y="3980343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85157E-79E7-B86F-5720-0BCF6FE6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179" y="2711775"/>
            <a:ext cx="6138165" cy="361943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80451B-D455-AEB0-97AA-CE11C2E270E8}"/>
              </a:ext>
            </a:extLst>
          </p:cNvPr>
          <p:cNvSpPr txBox="1"/>
          <p:nvPr/>
        </p:nvSpPr>
        <p:spPr>
          <a:xfrm>
            <a:off x="7933722" y="21188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60% della pagina</a:t>
            </a:r>
          </a:p>
        </p:txBody>
      </p:sp>
      <p:sp>
        <p:nvSpPr>
          <p:cNvPr id="7" name="Parentesi quadra aperta 6">
            <a:extLst>
              <a:ext uri="{FF2B5EF4-FFF2-40B4-BE49-F238E27FC236}">
                <a16:creationId xmlns:a16="http://schemas.microsoft.com/office/drawing/2014/main" id="{78945138-497F-CB96-7F04-443D1E49CF2F}"/>
              </a:ext>
            </a:extLst>
          </p:cNvPr>
          <p:cNvSpPr/>
          <p:nvPr/>
        </p:nvSpPr>
        <p:spPr>
          <a:xfrm rot="5400000">
            <a:off x="8785355" y="-485040"/>
            <a:ext cx="191807" cy="6138164"/>
          </a:xfrm>
          <a:prstGeom prst="lef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5C3B039-BD94-52C5-2E6A-CFE883C98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6" y="2711775"/>
            <a:ext cx="2834886" cy="2042337"/>
          </a:xfrm>
          <a:prstGeom prst="roundRect">
            <a:avLst>
              <a:gd name="adj" fmla="val 53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933C0BF-AD78-D76B-BBA3-A08BAA85A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6" y="2711775"/>
            <a:ext cx="2469324" cy="2042337"/>
          </a:xfrm>
          <a:prstGeom prst="roundRect">
            <a:avLst>
              <a:gd name="adj" fmla="val 48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012E1AE-D920-90D1-4EC8-A0212392F1EC}"/>
              </a:ext>
            </a:extLst>
          </p:cNvPr>
          <p:cNvSpPr txBox="1"/>
          <p:nvPr/>
        </p:nvSpPr>
        <p:spPr>
          <a:xfrm>
            <a:off x="1146740" y="47541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A8579E-117B-7C24-8FE2-786B8804810A}"/>
              </a:ext>
            </a:extLst>
          </p:cNvPr>
          <p:cNvSpPr txBox="1"/>
          <p:nvPr/>
        </p:nvSpPr>
        <p:spPr>
          <a:xfrm>
            <a:off x="3970473" y="475411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it-IT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27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DD77D-1737-C23A-4C8C-7965A672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Footer</a:t>
            </a:r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200A9DFD-580D-B7C1-D902-4207ECF15D78}"/>
              </a:ext>
            </a:extLst>
          </p:cNvPr>
          <p:cNvSpPr/>
          <p:nvPr/>
        </p:nvSpPr>
        <p:spPr>
          <a:xfrm>
            <a:off x="910428" y="2388679"/>
            <a:ext cx="227030" cy="71860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A78F3CE-24B5-0913-5744-E3ADFF68992A}"/>
              </a:ext>
            </a:extLst>
          </p:cNvPr>
          <p:cNvSpPr txBox="1"/>
          <p:nvPr/>
        </p:nvSpPr>
        <p:spPr>
          <a:xfrm>
            <a:off x="241655" y="255615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15vh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7F09F83-5CFF-B7A3-A953-DF785A7F62FB}"/>
              </a:ext>
            </a:extLst>
          </p:cNvPr>
          <p:cNvSpPr txBox="1"/>
          <p:nvPr/>
        </p:nvSpPr>
        <p:spPr>
          <a:xfrm>
            <a:off x="4726202" y="43237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1A5889-EFB8-6B1A-B8EC-74F178A20582}"/>
              </a:ext>
            </a:extLst>
          </p:cNvPr>
          <p:cNvSpPr txBox="1"/>
          <p:nvPr/>
        </p:nvSpPr>
        <p:spPr>
          <a:xfrm>
            <a:off x="7555756" y="52957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it-IT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A19E54-1B78-4BC4-AA4A-7C37686D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05" y="2374359"/>
            <a:ext cx="10412964" cy="7329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A52A8B5-7668-E8D5-A579-FD81843B5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560" y="3622607"/>
            <a:ext cx="2080440" cy="701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BB38DF7-859D-1777-408B-69D976C7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642" y="3622607"/>
            <a:ext cx="2080441" cy="1673126"/>
          </a:xfrm>
          <a:prstGeom prst="roundRect">
            <a:avLst>
              <a:gd name="adj" fmla="val 58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450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25E207-7ADF-4F30-D32B-6722DE8A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it-IT" dirty="0"/>
              <a:t>Mobile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0F29819-EBD3-8F18-C587-A56FC9FB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734" y="98115"/>
            <a:ext cx="1255621" cy="66617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1C06C43-5D3B-758B-BB14-429D1E749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449"/>
          <a:stretch/>
        </p:blipFill>
        <p:spPr>
          <a:xfrm>
            <a:off x="8334650" y="3510115"/>
            <a:ext cx="2154947" cy="324787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B9C4CA-F570-179D-049C-52E5DDF65572}"/>
              </a:ext>
            </a:extLst>
          </p:cNvPr>
          <p:cNvSpPr txBox="1"/>
          <p:nvPr/>
        </p:nvSpPr>
        <p:spPr>
          <a:xfrm>
            <a:off x="757084" y="2576052"/>
            <a:ext cx="5798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 versione mobile apporta alcune modifiche, tra cui: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</a:t>
            </a:r>
            <a:r>
              <a:rPr lang="it-IT" dirty="0" err="1"/>
              <a:t>navbar</a:t>
            </a:r>
            <a:r>
              <a:rPr lang="it-IT" dirty="0"/>
              <a:t> sostituisce i link con un menu hamburger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 div negli </a:t>
            </a:r>
            <a:r>
              <a:rPr lang="it-IT" dirty="0" err="1"/>
              <a:t>article</a:t>
            </a:r>
            <a:r>
              <a:rPr lang="it-IT" dirty="0"/>
              <a:t> passano a </a:t>
            </a:r>
            <a:r>
              <a:rPr lang="it-IT" dirty="0" err="1"/>
              <a:t>flex-direction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Ridimensionamenti generali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B77456C-FD9A-3203-B5ED-DB5761F40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828" y="98115"/>
            <a:ext cx="2154948" cy="34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086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512</TotalTime>
  <Words>199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Arial Nova</vt:lpstr>
      <vt:lpstr>Trebuchet MS</vt:lpstr>
      <vt:lpstr>Berlino</vt:lpstr>
      <vt:lpstr>Mini-Homework 1</vt:lpstr>
      <vt:lpstr>Presentazione generale</vt:lpstr>
      <vt:lpstr>Nav</vt:lpstr>
      <vt:lpstr>Header</vt:lpstr>
      <vt:lpstr>User</vt:lpstr>
      <vt:lpstr>Section</vt:lpstr>
      <vt:lpstr>Footer</vt:lpstr>
      <vt:lpstr>Mobile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Mini-Homework 1</dc:title>
  <dc:creator>FILIPPO ENRICO PIO GRASSO</dc:creator>
  <cp:lastModifiedBy>FILIPPO ENRICO PIO GRASSO</cp:lastModifiedBy>
  <cp:revision>10</cp:revision>
  <dcterms:created xsi:type="dcterms:W3CDTF">2023-03-24T10:39:43Z</dcterms:created>
  <dcterms:modified xsi:type="dcterms:W3CDTF">2023-03-24T19:16:19Z</dcterms:modified>
</cp:coreProperties>
</file>